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6" r:id="rId4"/>
    <p:sldId id="272" r:id="rId5"/>
    <p:sldId id="273" r:id="rId6"/>
    <p:sldId id="274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6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4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7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2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4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0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4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7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CBE-4F68-44A3-99A2-35606378CA1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1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905000"/>
          </a:xfrm>
        </p:spPr>
        <p:txBody>
          <a:bodyPr>
            <a:prstTxWarp prst="textArch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ĐÔ THỊ SÀI ĐỒNG</a:t>
            </a:r>
            <a:endParaRPr lang="en-US" sz="60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16764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TOÁN – LỚP 4A</a:t>
            </a:r>
            <a:endParaRPr lang="en-US" sz="48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7025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LUYỆN TẬP CHUNG – TRANG 123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6210"/>
            <a:ext cx="9144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 1: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" t="10227" r="5982" b="61745"/>
          <a:stretch/>
        </p:blipFill>
        <p:spPr>
          <a:xfrm>
            <a:off x="332509" y="2396593"/>
            <a:ext cx="8575964" cy="21429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3200" y="280103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&lt;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27755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&lt;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280103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&lt;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363923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363923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&gt;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03127" y="363923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&lt;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123597" y="1696401"/>
            <a:ext cx="2619603" cy="799834"/>
          </a:xfrm>
          <a:prstGeom prst="wedgeRoundRectCallout">
            <a:avLst>
              <a:gd name="adj1" fmla="val 33063"/>
              <a:gd name="adj2" fmla="val 7651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3048000" y="1505635"/>
            <a:ext cx="2647312" cy="762000"/>
          </a:xfrm>
          <a:prstGeom prst="wedgeRoundRectCallout">
            <a:avLst>
              <a:gd name="adj1" fmla="val 27830"/>
              <a:gd name="adj2" fmla="val 90980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3345326" y="4737897"/>
            <a:ext cx="2647312" cy="734715"/>
          </a:xfrm>
          <a:prstGeom prst="wedgeRoundRectCallout">
            <a:avLst>
              <a:gd name="adj1" fmla="val 24166"/>
              <a:gd name="adj2" fmla="val -11121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6615545" y="1696401"/>
            <a:ext cx="2292928" cy="571234"/>
          </a:xfrm>
          <a:prstGeom prst="wedgeRoundRectCallout">
            <a:avLst>
              <a:gd name="adj1" fmla="val -7909"/>
              <a:gd name="adj2" fmla="val 119471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ular Callout 21"/>
              <p:cNvSpPr/>
              <p:nvPr/>
            </p:nvSpPr>
            <p:spPr>
              <a:xfrm>
                <a:off x="75653" y="4312559"/>
                <a:ext cx="2647312" cy="850676"/>
              </a:xfrm>
              <a:prstGeom prst="wedgeRoundRectCallout">
                <a:avLst>
                  <a:gd name="adj1" fmla="val 38296"/>
                  <a:gd name="adj2" fmla="val -106885"/>
                  <a:gd name="adj3" fmla="val 16667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  <m:r>
                      <a:rPr lang="en-US" sz="2800" b="1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𝟐𝟕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ounded Rectangular Callou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" y="4312559"/>
                <a:ext cx="2647312" cy="850676"/>
              </a:xfrm>
              <a:prstGeom prst="wedgeRoundRectCallout">
                <a:avLst>
                  <a:gd name="adj1" fmla="val 38296"/>
                  <a:gd name="adj2" fmla="val -106885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ular Callout 22"/>
              <p:cNvSpPr/>
              <p:nvPr/>
            </p:nvSpPr>
            <p:spPr>
              <a:xfrm>
                <a:off x="6934199" y="4654770"/>
                <a:ext cx="1981747" cy="831630"/>
              </a:xfrm>
              <a:prstGeom prst="wedgeRoundRectCallout">
                <a:avLst>
                  <a:gd name="adj1" fmla="val 15777"/>
                  <a:gd name="adj2" fmla="val -94241"/>
                  <a:gd name="adj3" fmla="val 16667"/>
                </a:avLst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&gt;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Rounded Rectangular Callou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199" y="4654770"/>
                <a:ext cx="1981747" cy="831630"/>
              </a:xfrm>
              <a:prstGeom prst="wedgeRoundRectCallout">
                <a:avLst>
                  <a:gd name="adj1" fmla="val 15777"/>
                  <a:gd name="adj2" fmla="val -94241"/>
                  <a:gd name="adj3" fmla="val 16667"/>
                </a:avLst>
              </a:prstGeom>
              <a:blipFill rotWithShape="1">
                <a:blip r:embed="rId5"/>
                <a:stretch>
                  <a:fillRect l="-303" b="-49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0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" t="37174" r="42868" b="43852"/>
          <a:stretch/>
        </p:blipFill>
        <p:spPr>
          <a:xfrm>
            <a:off x="234434" y="2322731"/>
            <a:ext cx="5751824" cy="194446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35182" y="1676400"/>
            <a:ext cx="216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67945" y="2832562"/>
                <a:ext cx="2161309" cy="924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&lt;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945" y="2832562"/>
                <a:ext cx="2161309" cy="924805"/>
              </a:xfrm>
              <a:prstGeom prst="rect">
                <a:avLst/>
              </a:prstGeom>
              <a:blipFill rotWithShape="1">
                <a:blip r:embed="rId4"/>
                <a:stretch>
                  <a:fillRect l="-8451" b="-7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781800" y="3818102"/>
                <a:ext cx="2161309" cy="89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&gt;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818102"/>
                <a:ext cx="2161309" cy="898195"/>
              </a:xfrm>
              <a:prstGeom prst="rect">
                <a:avLst/>
              </a:prstGeom>
              <a:blipFill rotWithShape="1">
                <a:blip r:embed="rId5"/>
                <a:stretch>
                  <a:fillRect l="-8757" b="-10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ular Callout 23"/>
          <p:cNvSpPr/>
          <p:nvPr/>
        </p:nvSpPr>
        <p:spPr>
          <a:xfrm>
            <a:off x="4267200" y="3030696"/>
            <a:ext cx="2292928" cy="571234"/>
          </a:xfrm>
          <a:prstGeom prst="wedgeRoundRectCallout">
            <a:avLst>
              <a:gd name="adj1" fmla="val -72562"/>
              <a:gd name="adj2" fmla="val 790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4114800" y="3981583"/>
            <a:ext cx="2292928" cy="571234"/>
          </a:xfrm>
          <a:prstGeom prst="wedgeRoundRectCallout">
            <a:avLst>
              <a:gd name="adj1" fmla="val -70750"/>
              <a:gd name="adj2" fmla="val -4545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304800"/>
                <a:ext cx="9144000" cy="5355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3600" u="sng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3600" u="sng" dirty="0" smtClean="0">
                    <a:latin typeface="Times New Roman" pitchFamily="18" charset="0"/>
                    <a:cs typeface="Times New Roman" pitchFamily="18" charset="0"/>
                  </a:rPr>
                  <a:t> 3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a)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800"/>
                <a:ext cx="9144000" cy="5355312"/>
              </a:xfrm>
              <a:prstGeom prst="rect">
                <a:avLst/>
              </a:prstGeom>
              <a:blipFill rotWithShape="1"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819400" y="2459236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9144000" cy="6474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b)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: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: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  <m: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6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: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𝟑𝟐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:</m:t>
                        </m:r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  <m:r>
                      <a:rPr lang="en-US" sz="4000" b="1" i="1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&lt;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4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𝟐𝟎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𝟑𝟐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0000CC"/>
                        </a:solidFill>
                        <a:latin typeface="Cambria Math"/>
                        <a:cs typeface="Times New Roman" pitchFamily="18" charset="0"/>
                      </a:rPr>
                      <m:t>;</m:t>
                    </m:r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474016"/>
              </a:xfrm>
              <a:prstGeom prst="rect">
                <a:avLst/>
              </a:prstGeom>
              <a:blipFill rotWithShape="1">
                <a:blip r:embed="rId3"/>
                <a:stretch>
                  <a:fillRect l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/>
          <p:cNvSpPr/>
          <p:nvPr/>
        </p:nvSpPr>
        <p:spPr>
          <a:xfrm rot="16200000">
            <a:off x="7581900" y="419100"/>
            <a:ext cx="381000" cy="2133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93127" y="1704109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9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0" t="83338" r="66243" b="3742"/>
          <a:stretch/>
        </p:blipFill>
        <p:spPr>
          <a:xfrm>
            <a:off x="725714" y="1378856"/>
            <a:ext cx="3962400" cy="174041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2514600" y="16764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52600" y="22860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352800" y="16764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514600" y="22860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191000" y="16764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352800" y="22860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85855" y="1704109"/>
                <a:ext cx="824345" cy="97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855" y="1704109"/>
                <a:ext cx="824345" cy="978538"/>
              </a:xfrm>
              <a:prstGeom prst="rect">
                <a:avLst/>
              </a:prstGeom>
              <a:blipFill rotWithShape="1">
                <a:blip r:embed="rId4"/>
                <a:stretch>
                  <a:fillRect l="-25735" b="-1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0" y="1704109"/>
                <a:ext cx="824345" cy="98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704109"/>
                <a:ext cx="824345" cy="981487"/>
              </a:xfrm>
              <a:prstGeom prst="rect">
                <a:avLst/>
              </a:prstGeom>
              <a:blipFill rotWithShape="1">
                <a:blip r:embed="rId5"/>
                <a:stretch>
                  <a:fillRect l="-25926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82939" r="28893" b="4822"/>
          <a:stretch/>
        </p:blipFill>
        <p:spPr>
          <a:xfrm>
            <a:off x="877834" y="3209328"/>
            <a:ext cx="3654531" cy="1702108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2705099" y="35814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590800" y="41910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61855" y="32093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599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581400" y="35814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520869" y="41910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10891" y="32211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86991" y="457618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863435" y="3593978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749136" y="4203578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33600" y="320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40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38599" y="3603091"/>
                <a:ext cx="1524001" cy="98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endParaRPr lang="en-US" sz="4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599" y="3603091"/>
                <a:ext cx="1524001" cy="981487"/>
              </a:xfrm>
              <a:prstGeom prst="rect">
                <a:avLst/>
              </a:prstGeom>
              <a:blipFill rotWithShape="1">
                <a:blip r:embed="rId6"/>
                <a:stretch>
                  <a:fillRect l="-13944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410200" y="3711714"/>
            <a:ext cx="824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1</a:t>
            </a:r>
            <a:endParaRPr lang="en-US" sz="4000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457699" y="36576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457699" y="4267200"/>
            <a:ext cx="266701" cy="3173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089731" y="3695700"/>
            <a:ext cx="320470" cy="2792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029200" y="4114800"/>
            <a:ext cx="381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736930" y="1676400"/>
            <a:ext cx="320470" cy="2792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137229" y="2336861"/>
            <a:ext cx="320470" cy="2792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01869" y="2667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3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40080" y="122813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9999" y="855636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6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7" grpId="0"/>
      <p:bldP spid="18" grpId="0"/>
      <p:bldP spid="21" grpId="0"/>
      <p:bldP spid="24" grpId="0"/>
      <p:bldP spid="27" grpId="0"/>
      <p:bldP spid="28" grpId="0"/>
      <p:bldP spid="29" grpId="0"/>
      <p:bldP spid="30" grpId="0"/>
      <p:bldP spid="40" grpId="0"/>
      <p:bldP spid="41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218558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3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340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TRƯỜNG TIỂU HỌC ĐÔ THỊ SÀI ĐỒNG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MACservice</dc:creator>
  <cp:lastModifiedBy>Admin</cp:lastModifiedBy>
  <cp:revision>24</cp:revision>
  <dcterms:created xsi:type="dcterms:W3CDTF">2020-04-03T15:29:43Z</dcterms:created>
  <dcterms:modified xsi:type="dcterms:W3CDTF">2021-12-18T06:52:10Z</dcterms:modified>
</cp:coreProperties>
</file>